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65" r:id="rId2"/>
    <p:sldId id="266" r:id="rId3"/>
    <p:sldId id="270" r:id="rId4"/>
    <p:sldId id="272" r:id="rId5"/>
    <p:sldId id="271" r:id="rId6"/>
    <p:sldId id="269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80"/>
  </p:normalViewPr>
  <p:slideViewPr>
    <p:cSldViewPr>
      <p:cViewPr varScale="1">
        <p:scale>
          <a:sx n="117" d="100"/>
          <a:sy n="117" d="100"/>
        </p:scale>
        <p:origin x="36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7/14/17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98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80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7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86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77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37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23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6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7/14/17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7/14/17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7/14/17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7/14/17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7/14/17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7/14/17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LASERS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smtClean="0">
                <a:solidFill>
                  <a:srgbClr val="54BC9B"/>
                </a:solidFill>
              </a:rPr>
              <a:t>Laser </a:t>
            </a:r>
            <a:r>
              <a:rPr lang="pt-BR" sz="3000" b="1" spc="300" dirty="0" err="1" smtClean="0">
                <a:solidFill>
                  <a:srgbClr val="54BC9B"/>
                </a:solidFill>
              </a:rPr>
              <a:t>Application</a:t>
            </a:r>
            <a:r>
              <a:rPr lang="pt-BR" sz="3000" b="1" spc="300" dirty="0" smtClean="0">
                <a:solidFill>
                  <a:srgbClr val="54BC9B"/>
                </a:solidFill>
              </a:rPr>
              <a:t>: Data </a:t>
            </a:r>
            <a:r>
              <a:rPr lang="pt-BR" sz="3000" b="1" spc="300" dirty="0" err="1" smtClean="0">
                <a:solidFill>
                  <a:srgbClr val="54BC9B"/>
                </a:solidFill>
              </a:rPr>
              <a:t>Storage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8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55576" y="2204864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rgbClr val="54BC9B"/>
                </a:solidFill>
              </a:rPr>
              <a:t>Laser 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has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a high </a:t>
            </a:r>
            <a:r>
              <a:rPr lang="pt-BR" sz="3000" b="1" spc="100" dirty="0" err="1">
                <a:solidFill>
                  <a:srgbClr val="54BC9B"/>
                </a:solidFill>
              </a:rPr>
              <a:t>spatial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coherence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can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thus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be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used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to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address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very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tiny</a:t>
            </a:r>
            <a:r>
              <a:rPr lang="pt-BR" sz="3000" b="1" spc="100" dirty="0">
                <a:solidFill>
                  <a:schemeClr val="bg1"/>
                </a:solidFill>
              </a:rPr>
              <a:t> spots in </a:t>
            </a:r>
            <a:r>
              <a:rPr lang="pt-BR" sz="3000" b="1" spc="100" dirty="0" err="1">
                <a:solidFill>
                  <a:schemeClr val="bg1"/>
                </a:solidFill>
              </a:rPr>
              <a:t>the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recording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medium</a:t>
            </a:r>
            <a:r>
              <a:rPr lang="pt-BR" sz="3000" b="1" spc="100" dirty="0">
                <a:solidFill>
                  <a:srgbClr val="54BC9B"/>
                </a:solidFill>
              </a:rPr>
              <a:t>, </a:t>
            </a:r>
            <a:r>
              <a:rPr lang="pt-BR" sz="3000" b="1" spc="100" dirty="0" err="1">
                <a:solidFill>
                  <a:srgbClr val="54BC9B"/>
                </a:solidFill>
              </a:rPr>
              <a:t>allowing</a:t>
            </a:r>
            <a:r>
              <a:rPr lang="pt-BR" sz="3000" b="1" spc="100" dirty="0">
                <a:solidFill>
                  <a:srgbClr val="54BC9B"/>
                </a:solidFill>
              </a:rPr>
              <a:t> a </a:t>
            </a:r>
            <a:r>
              <a:rPr lang="pt-BR" sz="3000" b="1" spc="100" dirty="0" err="1">
                <a:solidFill>
                  <a:srgbClr val="54BC9B"/>
                </a:solidFill>
              </a:rPr>
              <a:t>very</a:t>
            </a:r>
            <a:r>
              <a:rPr lang="pt-BR" sz="3000" b="1" spc="100" dirty="0">
                <a:solidFill>
                  <a:srgbClr val="54BC9B"/>
                </a:solidFill>
              </a:rPr>
              <a:t> high </a:t>
            </a:r>
            <a:r>
              <a:rPr lang="pt-BR" sz="3000" b="1" spc="100" dirty="0" err="1">
                <a:solidFill>
                  <a:srgbClr val="54BC9B"/>
                </a:solidFill>
              </a:rPr>
              <a:t>density</a:t>
            </a:r>
            <a:r>
              <a:rPr lang="pt-BR" sz="3000" b="1" spc="100" dirty="0">
                <a:solidFill>
                  <a:srgbClr val="54BC9B"/>
                </a:solidFill>
              </a:rPr>
              <a:t> data </a:t>
            </a:r>
            <a:r>
              <a:rPr lang="pt-BR" sz="3000" b="1" spc="100" dirty="0" err="1">
                <a:solidFill>
                  <a:srgbClr val="54BC9B"/>
                </a:solidFill>
              </a:rPr>
              <a:t>storage</a:t>
            </a:r>
            <a:r>
              <a:rPr lang="pt-BR" sz="3000" b="1" spc="100" dirty="0" smtClean="0">
                <a:solidFill>
                  <a:srgbClr val="54BC9B"/>
                </a:solidFill>
              </a:rPr>
              <a:t>.</a:t>
            </a:r>
          </a:p>
        </p:txBody>
      </p:sp>
      <p:sp>
        <p:nvSpPr>
          <p:cNvPr id="4" name="Retângulo 3"/>
          <p:cNvSpPr/>
          <p:nvPr/>
        </p:nvSpPr>
        <p:spPr>
          <a:xfrm>
            <a:off x="234000" y="81812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DATA STORAGE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6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27584" y="1665599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rgbClr val="54BC9B"/>
                </a:solidFill>
              </a:rPr>
              <a:t>Laser 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is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applied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to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optical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data </a:t>
            </a:r>
            <a:r>
              <a:rPr lang="pt-BR" sz="3000" b="1" spc="100" dirty="0" err="1">
                <a:solidFill>
                  <a:srgbClr val="54BC9B"/>
                </a:solidFill>
              </a:rPr>
              <a:t>storage</a:t>
            </a:r>
            <a:r>
              <a:rPr lang="pt-BR" sz="3000" b="1" spc="100" dirty="0">
                <a:solidFill>
                  <a:srgbClr val="54BC9B"/>
                </a:solidFill>
              </a:rPr>
              <a:t> e.g. in </a:t>
            </a:r>
            <a:r>
              <a:rPr lang="pt-BR" sz="3000" b="1" spc="100" dirty="0" err="1">
                <a:solidFill>
                  <a:srgbClr val="54BC9B"/>
                </a:solidFill>
              </a:rPr>
              <a:t>compact</a:t>
            </a:r>
            <a:r>
              <a:rPr lang="pt-BR" sz="3000" b="1" spc="100" dirty="0">
                <a:solidFill>
                  <a:srgbClr val="54BC9B"/>
                </a:solidFill>
              </a:rPr>
              <a:t> disks (CDs), DVDs, </a:t>
            </a:r>
            <a:r>
              <a:rPr lang="pt-BR" sz="3000" b="1" spc="100" dirty="0" err="1">
                <a:solidFill>
                  <a:srgbClr val="54BC9B"/>
                </a:solidFill>
              </a:rPr>
              <a:t>Blu-ray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Discs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magneto-</a:t>
            </a:r>
            <a:r>
              <a:rPr lang="pt-BR" sz="3000" b="1" spc="100" dirty="0" err="1">
                <a:solidFill>
                  <a:srgbClr val="54BC9B"/>
                </a:solidFill>
              </a:rPr>
              <a:t>optical</a:t>
            </a:r>
            <a:r>
              <a:rPr lang="pt-BR" sz="3000" b="1" spc="100" dirty="0">
                <a:solidFill>
                  <a:srgbClr val="54BC9B"/>
                </a:solidFill>
              </a:rPr>
              <a:t> disks</a:t>
            </a:r>
            <a:endParaRPr lang="pt-BR" sz="3000" b="1" spc="100" dirty="0">
              <a:solidFill>
                <a:srgbClr val="54BC9B"/>
              </a:solidFill>
            </a:endParaRPr>
          </a:p>
          <a:p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563557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DATA STORAGE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007" y="3984167"/>
            <a:ext cx="1533065" cy="153306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464912"/>
            <a:ext cx="1557346" cy="155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3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27584" y="1477233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smtClean="0">
                <a:solidFill>
                  <a:srgbClr val="54BC9B"/>
                </a:solidFill>
              </a:rPr>
              <a:t>CD </a:t>
            </a:r>
            <a:r>
              <a:rPr lang="pt-BR" sz="3000" b="1" i="1" spc="100" dirty="0" err="1" smtClean="0">
                <a:solidFill>
                  <a:srgbClr val="54BC9B"/>
                </a:solidFill>
              </a:rPr>
              <a:t>vs</a:t>
            </a:r>
            <a:r>
              <a:rPr lang="pt-BR" sz="3000" b="1" spc="100" dirty="0" smtClean="0">
                <a:solidFill>
                  <a:srgbClr val="54BC9B"/>
                </a:solidFill>
              </a:rPr>
              <a:t> DVD </a:t>
            </a:r>
            <a:r>
              <a:rPr lang="pt-BR" sz="3000" b="1" i="1" spc="100" dirty="0" err="1" smtClean="0">
                <a:solidFill>
                  <a:srgbClr val="54BC9B"/>
                </a:solidFill>
              </a:rPr>
              <a:t>vs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Blu-ray</a:t>
            </a:r>
            <a:r>
              <a:rPr lang="pt-BR" sz="3000" b="1" spc="100" dirty="0" smtClean="0">
                <a:solidFill>
                  <a:srgbClr val="54BC9B"/>
                </a:solidFill>
              </a:rPr>
              <a:t> Disk</a:t>
            </a:r>
            <a:endParaRPr lang="pt-BR" sz="3000" b="1" spc="100" dirty="0">
              <a:solidFill>
                <a:srgbClr val="54BC9B"/>
              </a:solidFill>
            </a:endParaRPr>
          </a:p>
          <a:p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563557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DATA STORAGE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187625" y="2419521"/>
            <a:ext cx="6768752" cy="4321847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211" y="2636912"/>
            <a:ext cx="6339575" cy="399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84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563557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DATA STORAGE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" y="1605129"/>
            <a:ext cx="7715200" cy="456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41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27584" y="1412776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err="1" smtClean="0">
                <a:solidFill>
                  <a:srgbClr val="54BC9B"/>
                </a:solidFill>
              </a:rPr>
              <a:t>Another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case </a:t>
            </a:r>
            <a:r>
              <a:rPr lang="pt-BR" sz="3000" b="1" spc="100" dirty="0" err="1">
                <a:solidFill>
                  <a:srgbClr val="54BC9B"/>
                </a:solidFill>
              </a:rPr>
              <a:t>is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holography</a:t>
            </a:r>
            <a:r>
              <a:rPr lang="pt-BR" sz="3000" b="1" spc="100" dirty="0">
                <a:solidFill>
                  <a:srgbClr val="54BC9B"/>
                </a:solidFill>
              </a:rPr>
              <a:t>, </a:t>
            </a:r>
            <a:r>
              <a:rPr lang="pt-BR" sz="3000" b="1" spc="100" dirty="0" err="1">
                <a:solidFill>
                  <a:srgbClr val="54BC9B"/>
                </a:solidFill>
              </a:rPr>
              <a:t>where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temporal </a:t>
            </a:r>
            <a:r>
              <a:rPr lang="pt-BR" sz="3000" b="1" spc="100" dirty="0" err="1">
                <a:solidFill>
                  <a:srgbClr val="54BC9B"/>
                </a:solidFill>
              </a:rPr>
              <a:t>coherence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can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also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be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important</a:t>
            </a:r>
            <a:r>
              <a:rPr lang="pt-BR" sz="3000" b="1" spc="100" dirty="0">
                <a:solidFill>
                  <a:srgbClr val="54BC9B"/>
                </a:solidFill>
              </a:rPr>
              <a:t>. </a:t>
            </a: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563557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DATA STORAGE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23727" y="2564905"/>
            <a:ext cx="4752529" cy="4176464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780928"/>
            <a:ext cx="4320480" cy="384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24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rgbClr val="54BC9B"/>
                </a:solidFill>
              </a:rPr>
              <a:t>M</a:t>
            </a:r>
            <a:r>
              <a:rPr lang="pt-BR" sz="3000" b="1" dirty="0" smtClean="0">
                <a:solidFill>
                  <a:srgbClr val="54BC9B"/>
                </a:solidFill>
              </a:rPr>
              <a:t>ove </a:t>
            </a:r>
            <a:r>
              <a:rPr lang="pt-BR" sz="3000" b="1" dirty="0" err="1" smtClean="0">
                <a:solidFill>
                  <a:srgbClr val="54BC9B"/>
                </a:solidFill>
              </a:rPr>
              <a:t>on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to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the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next</a:t>
            </a:r>
            <a:r>
              <a:rPr lang="pt-BR" sz="3000" b="1" dirty="0" smtClean="0">
                <a:solidFill>
                  <a:srgbClr val="54BC9B"/>
                </a:solidFill>
              </a:rPr>
              <a:t> laser </a:t>
            </a:r>
            <a:r>
              <a:rPr lang="pt-BR" sz="3000" b="1" dirty="0" err="1" smtClean="0">
                <a:solidFill>
                  <a:srgbClr val="54BC9B"/>
                </a:solidFill>
              </a:rPr>
              <a:t>application</a:t>
            </a:r>
            <a:r>
              <a:rPr lang="pt-BR" sz="3000" b="1" dirty="0" smtClean="0">
                <a:solidFill>
                  <a:srgbClr val="54BC9B"/>
                </a:solidFill>
              </a:rPr>
              <a:t>...</a:t>
            </a: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spc="300" dirty="0" smtClean="0">
                <a:solidFill>
                  <a:schemeClr val="bg1"/>
                </a:solidFill>
              </a:rPr>
              <a:t>COMMUNICATION!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b="1" dirty="0" smtClean="0"/>
              <a:t>WELL DONE!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64787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118</Words>
  <Application>Microsoft Macintosh PowerPoint</Application>
  <PresentationFormat>Apresentação na tela (4:3)</PresentationFormat>
  <Paragraphs>34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Andale Mono</vt:lpstr>
      <vt:lpstr>Calibri</vt:lpstr>
      <vt:lpstr>Arial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Douglas Paulo de Mattos</cp:lastModifiedBy>
  <cp:revision>9</cp:revision>
  <dcterms:created xsi:type="dcterms:W3CDTF">2017-03-08T21:43:37Z</dcterms:created>
  <dcterms:modified xsi:type="dcterms:W3CDTF">2017-07-14T20:47:49Z</dcterms:modified>
</cp:coreProperties>
</file>